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57" r:id="rId4"/>
    <p:sldId id="260" r:id="rId5"/>
    <p:sldId id="262" r:id="rId6"/>
    <p:sldId id="258" r:id="rId7"/>
    <p:sldId id="261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5B83"/>
    <a:srgbClr val="2D2926"/>
    <a:srgbClr val="1A1C2B"/>
    <a:srgbClr val="CA3639"/>
    <a:srgbClr val="A3191D"/>
    <a:srgbClr val="343434"/>
    <a:srgbClr val="5D5D5D"/>
    <a:srgbClr val="E6E3E0"/>
    <a:srgbClr val="635D58"/>
    <a:srgbClr val="D8B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8" autoAdjust="0"/>
    <p:restoredTop sz="94660"/>
  </p:normalViewPr>
  <p:slideViewPr>
    <p:cSldViewPr>
      <p:cViewPr varScale="1">
        <p:scale>
          <a:sx n="85" d="100"/>
          <a:sy n="85" d="100"/>
        </p:scale>
        <p:origin x="716" y="5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47" d="100"/>
          <a:sy n="47" d="100"/>
        </p:scale>
        <p:origin x="2778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F587C-3323-4F59-8573-2FF25250F649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A1BBB-B1A4-41DD-9751-BA23BD0F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30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CE213-2B56-4C18-AB58-4A1F31C8FA0D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946D5-015B-4405-BF29-107BDF7D6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21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-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9144000" cy="5143500"/>
          </a:xfrm>
          <a:prstGeom prst="rect">
            <a:avLst/>
          </a:prstGeom>
          <a:gradFill>
            <a:gsLst>
              <a:gs pos="27000">
                <a:srgbClr val="1A1C2B"/>
              </a:gs>
              <a:gs pos="100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9501" y="1783079"/>
            <a:ext cx="8229600" cy="742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9501" y="2526029"/>
            <a:ext cx="82296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  <a:cs typeface="Gotham Book" pitchFamily="50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-533400" y="-183537"/>
            <a:ext cx="3360906" cy="618128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5" b="-206381"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9" y="4660202"/>
            <a:ext cx="1786968" cy="436321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28600" y="4857750"/>
            <a:ext cx="133722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Book" pitchFamily="50" charset="0"/>
                <a:ea typeface="+mn-ea"/>
                <a:cs typeface="Gotham Book" pitchFamily="50" charset="0"/>
              </a:rPr>
              <a:t>© 2020 Robins KAPLAN LLP</a:t>
            </a:r>
            <a:endParaRPr kumimoji="0" lang="en-US" sz="6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Book" pitchFamily="50" charset="0"/>
              <a:ea typeface="+mn-ea"/>
              <a:cs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496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-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9000">
                <a:srgbClr val="5D5D5D"/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2264051"/>
            <a:ext cx="3877949" cy="61539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 userDrawn="1"/>
        </p:nvSpPr>
        <p:spPr>
          <a:xfrm>
            <a:off x="228600" y="4857750"/>
            <a:ext cx="133722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Book" pitchFamily="50" charset="0"/>
                <a:ea typeface="+mn-ea"/>
                <a:cs typeface="Gotham Book" pitchFamily="50" charset="0"/>
              </a:rPr>
              <a:t>© 2020 Robins KAPLAN LLP</a:t>
            </a:r>
            <a:endParaRPr kumimoji="0" lang="en-US" sz="6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Book" pitchFamily="50" charset="0"/>
              <a:ea typeface="+mn-ea"/>
              <a:cs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4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99000">
                <a:schemeClr val="bg1">
                  <a:lumMod val="95000"/>
                </a:schemeClr>
              </a:gs>
              <a:gs pos="0">
                <a:schemeClr val="bg1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9501" y="2526029"/>
            <a:ext cx="82296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265B83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9501" y="1783079"/>
            <a:ext cx="8229600" cy="742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2D2926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4748327"/>
            <a:ext cx="1626987" cy="260073"/>
          </a:xfrm>
          <a:prstGeom prst="rect">
            <a:avLst/>
          </a:prstGeom>
        </p:spPr>
      </p:pic>
      <p:sp>
        <p:nvSpPr>
          <p:cNvPr id="11" name="Flowchart: Data 10"/>
          <p:cNvSpPr/>
          <p:nvPr userDrawn="1"/>
        </p:nvSpPr>
        <p:spPr>
          <a:xfrm>
            <a:off x="459501" y="0"/>
            <a:ext cx="2156489" cy="457200"/>
          </a:xfrm>
          <a:prstGeom prst="flowChartInputOutput">
            <a:avLst/>
          </a:prstGeom>
          <a:gradFill flip="none" rotWithShape="1">
            <a:gsLst>
              <a:gs pos="100000">
                <a:srgbClr val="A3191D"/>
              </a:gs>
              <a:gs pos="0">
                <a:srgbClr val="1A1C2B"/>
              </a:gs>
            </a:gsLst>
            <a:lin ang="0" scaled="1"/>
            <a:tileRect/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4857750"/>
            <a:ext cx="133722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Gotham Book" pitchFamily="50" charset="0"/>
                <a:ea typeface="+mn-ea"/>
                <a:cs typeface="Gotham Book" pitchFamily="50" charset="0"/>
              </a:rPr>
              <a:t>© 2020 Robins KAPLAN LLP</a:t>
            </a:r>
            <a:endParaRPr kumimoji="0" lang="en-US" sz="600" b="0" i="0" u="none" strike="noStrike" kern="1200" cap="all" spc="0" normalizeH="0" baseline="0" noProof="0" dirty="0">
              <a:ln>
                <a:noFill/>
              </a:ln>
              <a:solidFill>
                <a:srgbClr val="2D2926"/>
              </a:solidFill>
              <a:effectLst/>
              <a:uLnTx/>
              <a:uFillTx/>
              <a:latin typeface="Gotham Book" pitchFamily="50" charset="0"/>
              <a:ea typeface="+mn-ea"/>
              <a:cs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567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reak Courtr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 cstate="print">
              <a:alphaModFix amt="3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495300" y="361950"/>
            <a:ext cx="8153400" cy="4191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85800" y="552450"/>
            <a:ext cx="7772400" cy="38100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rgbClr val="2D2926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 smtClean="0"/>
              <a:t>Click here to add text</a:t>
            </a:r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70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reak S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 flipH="1">
            <a:off x="0" y="0"/>
            <a:ext cx="9144000" cy="5143500"/>
          </a:xfrm>
          <a:prstGeom prst="rect">
            <a:avLst/>
          </a:prstGeom>
          <a:blipFill dpi="0" rotWithShape="1">
            <a:blip r:embed="rId2" cstate="print"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81000" y="285750"/>
            <a:ext cx="4114800" cy="44958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rgbClr val="2D2926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 smtClean="0"/>
              <a:t>Click here to add text</a:t>
            </a:r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32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reak Boo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 cstate="print">
              <a:alphaModFix amt="24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95300" y="361950"/>
            <a:ext cx="8153400" cy="4191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800100" y="552450"/>
            <a:ext cx="7543800" cy="38100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rgbClr val="2D2926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 smtClean="0"/>
              <a:t>Click here to add text</a:t>
            </a:r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92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-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 userDrawn="1"/>
        </p:nvSpPr>
        <p:spPr>
          <a:xfrm>
            <a:off x="2296184" y="0"/>
            <a:ext cx="4866615" cy="5143500"/>
          </a:xfrm>
          <a:prstGeom prst="parallelogram">
            <a:avLst/>
          </a:prstGeom>
          <a:gradFill>
            <a:gsLst>
              <a:gs pos="8000">
                <a:schemeClr val="bg1">
                  <a:lumMod val="95000"/>
                </a:schemeClr>
              </a:gs>
              <a:gs pos="94000">
                <a:schemeClr val="bg1">
                  <a:lumMod val="95000"/>
                </a:schemeClr>
              </a:gs>
              <a:gs pos="56000">
                <a:schemeClr val="bg1"/>
              </a:gs>
            </a:gsLst>
            <a:lin ang="19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en-US" sz="24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85800" y="2190750"/>
            <a:ext cx="8229600" cy="9144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aseline="0">
                <a:solidFill>
                  <a:srgbClr val="2D2926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pPr lvl="0"/>
            <a:r>
              <a:rPr lang="en-US" dirty="0" smtClean="0"/>
              <a:t>CLICK TO ADD HEADER</a:t>
            </a:r>
            <a:endParaRPr lang="en-US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>
          <a:xfrm>
            <a:off x="228600" y="205979"/>
            <a:ext cx="8686800" cy="424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Gotham Bold" pitchFamily="50" charset="0"/>
              </a:defRPr>
            </a:lvl1pPr>
          </a:lstStyle>
          <a:p>
            <a:r>
              <a:rPr lang="en-US" dirty="0" smtClean="0">
                <a:solidFill>
                  <a:srgbClr val="2D2926"/>
                </a:solidFill>
              </a:rPr>
              <a:t>CLICK TO EDIT MASTER TITLE STYLE</a:t>
            </a:r>
            <a:endParaRPr lang="en-US" dirty="0">
              <a:solidFill>
                <a:srgbClr val="2D2926"/>
              </a:solidFill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28600" y="849599"/>
            <a:ext cx="4249356" cy="386111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 smtClean="0"/>
              <a:t>Click to enter Quote Here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5010927"/>
            <a:ext cx="381000" cy="12858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7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B8E9E4D3-E1F3-4625-8DFA-0C97878D3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674242" y="849599"/>
            <a:ext cx="4241158" cy="3861117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rgbClr val="1A1C2B"/>
                </a:solidFill>
              </a:defRPr>
            </a:lvl1pPr>
          </a:lstStyle>
          <a:p>
            <a:r>
              <a:rPr lang="en-US" dirty="0" smtClean="0"/>
              <a:t>Click to add Image Here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76099" y="666750"/>
            <a:ext cx="0" cy="4226814"/>
          </a:xfrm>
          <a:prstGeom prst="line">
            <a:avLst/>
          </a:prstGeom>
          <a:ln>
            <a:solidFill>
              <a:srgbClr val="265B83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0" y="153472"/>
            <a:ext cx="124906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 smtClean="0">
                <a:solidFill>
                  <a:srgbClr val="265B83"/>
                </a:solidFill>
                <a:latin typeface="Arial Black" panose="020B0A04020102020204" pitchFamily="34" charset="0"/>
              </a:rPr>
              <a:t>“</a:t>
            </a:r>
            <a:endParaRPr lang="en-US" sz="16600" dirty="0">
              <a:solidFill>
                <a:srgbClr val="265B83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46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orney Bio-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15900" y="3373439"/>
            <a:ext cx="2508250" cy="4175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="1">
                <a:solidFill>
                  <a:schemeClr val="tx2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 dirty="0" smtClean="0"/>
              <a:t>NAME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215900" y="759869"/>
            <a:ext cx="1765300" cy="2573881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en-US" dirty="0" smtClean="0"/>
              <a:t>Click to place attorney headshot here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76848"/>
            <a:ext cx="8699500" cy="644921"/>
          </a:xfrm>
          <a:prstGeom prst="rect">
            <a:avLst/>
          </a:prstGeom>
        </p:spPr>
        <p:txBody>
          <a:bodyPr anchor="ctr"/>
          <a:lstStyle>
            <a:lvl1pPr algn="l">
              <a:defRPr sz="2400" b="1" baseline="0">
                <a:solidFill>
                  <a:schemeClr val="tx2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19400" y="759869"/>
            <a:ext cx="5867401" cy="39584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3867150"/>
            <a:ext cx="2508250" cy="85115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100" b="0">
                <a:solidFill>
                  <a:srgbClr val="2D2926"/>
                </a:solidFill>
                <a:latin typeface="+mn-lt"/>
                <a:cs typeface="Gotham Book" pitchFamily="50" charset="0"/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 dirty="0" smtClean="0"/>
              <a:t>Title</a:t>
            </a:r>
          </a:p>
          <a:p>
            <a:pPr lvl="0"/>
            <a:r>
              <a:rPr lang="en-US" dirty="0" smtClean="0"/>
              <a:t>Contact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048000" y="988484"/>
            <a:ext cx="5410199" cy="348826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37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-Sid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98003"/>
            <a:ext cx="82296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65B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57200" y="988484"/>
            <a:ext cx="8229600" cy="33914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D2926"/>
                </a:solidFill>
              </a:defRPr>
            </a:lvl1pPr>
            <a:lvl2pPr>
              <a:defRPr sz="1800">
                <a:solidFill>
                  <a:srgbClr val="2D2926"/>
                </a:solidFill>
              </a:defRPr>
            </a:lvl2pPr>
            <a:lvl3pPr>
              <a:defRPr sz="1600">
                <a:solidFill>
                  <a:srgbClr val="2D2926"/>
                </a:solidFill>
              </a:defRPr>
            </a:lvl3pPr>
            <a:lvl4pPr>
              <a:defRPr sz="1400">
                <a:solidFill>
                  <a:srgbClr val="2D2926"/>
                </a:solidFill>
              </a:defRPr>
            </a:lvl4pPr>
            <a:lvl5pPr>
              <a:defRPr sz="1400">
                <a:solidFill>
                  <a:srgbClr val="2D2926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52400" y="133350"/>
            <a:ext cx="8839200" cy="4876800"/>
            <a:chOff x="152400" y="133350"/>
            <a:chExt cx="8839200" cy="4876800"/>
          </a:xfrm>
        </p:grpSpPr>
        <p:cxnSp>
          <p:nvCxnSpPr>
            <p:cNvPr id="4" name="Straight Connector 3"/>
            <p:cNvCxnSpPr/>
            <p:nvPr userDrawn="1"/>
          </p:nvCxnSpPr>
          <p:spPr>
            <a:xfrm flipV="1">
              <a:off x="152400" y="133350"/>
              <a:ext cx="0" cy="4876800"/>
            </a:xfrm>
            <a:prstGeom prst="line">
              <a:avLst/>
            </a:prstGeom>
            <a:ln w="12700">
              <a:solidFill>
                <a:srgbClr val="265B8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 userDrawn="1"/>
          </p:nvCxnSpPr>
          <p:spPr>
            <a:xfrm>
              <a:off x="152400" y="133350"/>
              <a:ext cx="8839200" cy="0"/>
            </a:xfrm>
            <a:prstGeom prst="line">
              <a:avLst/>
            </a:prstGeom>
            <a:ln w="12700">
              <a:solidFill>
                <a:srgbClr val="265B8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 flipV="1">
              <a:off x="8991600" y="133350"/>
              <a:ext cx="0" cy="4495800"/>
            </a:xfrm>
            <a:prstGeom prst="line">
              <a:avLst/>
            </a:prstGeom>
            <a:ln w="12700">
              <a:solidFill>
                <a:srgbClr val="265B8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152400" y="5004881"/>
              <a:ext cx="7086600" cy="5269"/>
            </a:xfrm>
            <a:prstGeom prst="line">
              <a:avLst/>
            </a:prstGeom>
            <a:ln w="12700">
              <a:solidFill>
                <a:srgbClr val="265B8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33350" y="4758689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297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-Blue Side Bar Fa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98003"/>
            <a:ext cx="82296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D292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33350" cy="5143500"/>
          </a:xfrm>
          <a:prstGeom prst="rect">
            <a:avLst/>
          </a:prstGeom>
          <a:gradFill flip="none" rotWithShape="1">
            <a:gsLst>
              <a:gs pos="0">
                <a:srgbClr val="265B83">
                  <a:shade val="30000"/>
                  <a:satMod val="115000"/>
                </a:srgbClr>
              </a:gs>
              <a:gs pos="50000">
                <a:srgbClr val="265B83">
                  <a:shade val="67500"/>
                  <a:satMod val="115000"/>
                </a:srgbClr>
              </a:gs>
              <a:gs pos="100000">
                <a:srgbClr val="265B83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65B83"/>
              </a:solidFill>
            </a:endParaRP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57200" y="988484"/>
            <a:ext cx="8229600" cy="33914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D2926"/>
                </a:solidFill>
              </a:defRPr>
            </a:lvl1pPr>
            <a:lvl2pPr>
              <a:defRPr sz="1800">
                <a:solidFill>
                  <a:srgbClr val="2D2926"/>
                </a:solidFill>
              </a:defRPr>
            </a:lvl2pPr>
            <a:lvl3pPr>
              <a:defRPr sz="1600">
                <a:solidFill>
                  <a:srgbClr val="2D2926"/>
                </a:solidFill>
              </a:defRPr>
            </a:lvl3pPr>
            <a:lvl4pPr>
              <a:defRPr sz="1400">
                <a:solidFill>
                  <a:srgbClr val="2D2926"/>
                </a:solidFill>
              </a:defRPr>
            </a:lvl4pPr>
            <a:lvl5pPr>
              <a:defRPr sz="1400">
                <a:solidFill>
                  <a:srgbClr val="2D2926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82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gradFill>
            <a:gsLst>
              <a:gs pos="27000">
                <a:srgbClr val="1A1C2B"/>
              </a:gs>
              <a:gs pos="100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98003"/>
            <a:ext cx="82296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57200" y="988484"/>
            <a:ext cx="8229600" cy="339149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9" y="4660202"/>
            <a:ext cx="1786968" cy="43632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833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266950"/>
            <a:ext cx="3680777" cy="24104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4"/>
          <a:stretch/>
        </p:blipFill>
        <p:spPr>
          <a:xfrm>
            <a:off x="0" y="133350"/>
            <a:ext cx="3286125" cy="30003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98003"/>
            <a:ext cx="8229600" cy="42495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>
                <a:solidFill>
                  <a:srgbClr val="2D292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988484"/>
            <a:ext cx="8229600" cy="348826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>
                <a:solidFill>
                  <a:srgbClr val="2D2926"/>
                </a:solidFill>
              </a:defRPr>
            </a:lvl1pPr>
            <a:lvl2pPr>
              <a:defRPr sz="1800">
                <a:solidFill>
                  <a:srgbClr val="2D2926"/>
                </a:solidFill>
              </a:defRPr>
            </a:lvl2pPr>
            <a:lvl3pPr>
              <a:defRPr sz="1600">
                <a:solidFill>
                  <a:srgbClr val="2D2926"/>
                </a:solidFill>
              </a:defRPr>
            </a:lvl3pPr>
            <a:lvl4pPr>
              <a:defRPr sz="1400">
                <a:solidFill>
                  <a:srgbClr val="2D2926"/>
                </a:solidFill>
              </a:defRPr>
            </a:lvl4pPr>
            <a:lvl5pPr>
              <a:defRPr sz="1400">
                <a:solidFill>
                  <a:srgbClr val="2D2926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596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 1-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57200" y="768033"/>
            <a:ext cx="1736725" cy="39373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Gotham Book" pitchFamily="50" charset="0"/>
                <a:cs typeface="Gotham Book" pitchFamily="50" charset="0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82296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52400" cy="51435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D2926"/>
              </a:solidFill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294680" y="768034"/>
            <a:ext cx="6392119" cy="3937316"/>
          </a:xfrm>
          <a:prstGeom prst="rect">
            <a:avLst/>
          </a:prstGeom>
        </p:spPr>
        <p:txBody>
          <a:bodyPr/>
          <a:lstStyle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08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 2-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57200" y="768033"/>
            <a:ext cx="2895600" cy="39373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+mj-lt"/>
                <a:cs typeface="Gotham Book" pitchFamily="50" charset="0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84582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505200" y="768034"/>
            <a:ext cx="5417434" cy="3937316"/>
          </a:xfrm>
          <a:prstGeom prst="rect">
            <a:avLst/>
          </a:prstGeom>
        </p:spPr>
        <p:txBody>
          <a:bodyPr/>
          <a:lstStyle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52400" cy="51435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84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ingle Gray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781050"/>
            <a:ext cx="8686800" cy="7807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">
                <a:latin typeface="+mj-lt"/>
                <a:cs typeface="Gotham Book" pitchFamily="50" charset="0"/>
              </a:defRPr>
            </a:lvl1pPr>
            <a:lvl2pPr marL="457200" indent="0">
              <a:buNone/>
              <a:defRPr sz="1300">
                <a:latin typeface="+mj-lt"/>
                <a:cs typeface="Gotham Book" pitchFamily="50" charset="0"/>
              </a:defRPr>
            </a:lvl2pPr>
            <a:lvl3pPr marL="914400" indent="0">
              <a:buNone/>
              <a:defRPr sz="1300">
                <a:latin typeface="+mj-lt"/>
                <a:cs typeface="Gotham Book" pitchFamily="50" charset="0"/>
              </a:defRPr>
            </a:lvl3pPr>
            <a:lvl4pPr marL="1371600" indent="0">
              <a:buNone/>
              <a:defRPr sz="1300">
                <a:latin typeface="+mj-lt"/>
                <a:cs typeface="Gotham Book" pitchFamily="50" charset="0"/>
              </a:defRPr>
            </a:lvl4pPr>
            <a:lvl5pPr marL="1828800" indent="0">
              <a:buNone/>
              <a:defRPr sz="1300">
                <a:latin typeface="+mj-lt"/>
                <a:cs typeface="Gotham Book" pitchFamily="50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22250" y="133350"/>
            <a:ext cx="8693150" cy="563798"/>
          </a:xfrm>
          <a:prstGeom prst="rect">
            <a:avLst/>
          </a:prstGeom>
        </p:spPr>
        <p:txBody>
          <a:bodyPr anchor="b"/>
          <a:lstStyle>
            <a:lvl1pPr algn="l">
              <a:defRPr sz="2400" b="0" baseline="0">
                <a:solidFill>
                  <a:schemeClr val="tx2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" y="1642532"/>
            <a:ext cx="8686800" cy="30628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92684" y="1758512"/>
            <a:ext cx="8370316" cy="2795041"/>
          </a:xfrm>
          <a:prstGeom prst="rect">
            <a:avLst/>
          </a:prstGeom>
        </p:spPr>
        <p:txBody>
          <a:bodyPr/>
          <a:lstStyle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739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ingle Gray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2250" y="133350"/>
            <a:ext cx="8693150" cy="563798"/>
          </a:xfrm>
          <a:prstGeom prst="rect">
            <a:avLst/>
          </a:prstGeom>
        </p:spPr>
        <p:txBody>
          <a:bodyPr anchor="b"/>
          <a:lstStyle>
            <a:lvl1pPr algn="l">
              <a:defRPr sz="2400" b="0" baseline="0">
                <a:solidFill>
                  <a:schemeClr val="tx2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28600" y="819150"/>
            <a:ext cx="8686800" cy="38861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92684" y="1002726"/>
            <a:ext cx="8370316" cy="3550827"/>
          </a:xfrm>
          <a:prstGeom prst="rect">
            <a:avLst/>
          </a:prstGeom>
        </p:spPr>
        <p:txBody>
          <a:bodyPr/>
          <a:lstStyle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97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205979"/>
            <a:ext cx="86868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D2926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28600" y="768033"/>
            <a:ext cx="4249356" cy="386111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 algn="ctr">
              <a:buNone/>
              <a:defRPr sz="2400">
                <a:latin typeface="Arial Bold" panose="020B0704020202020204" pitchFamily="34" charset="0"/>
                <a:cs typeface="Arial Bold" panose="020B0704020202020204" pitchFamily="34" charset="0"/>
              </a:defRPr>
            </a:lvl2pPr>
            <a:lvl3pPr marL="914400" indent="0" algn="ctr">
              <a:buNone/>
              <a:defRPr sz="2400">
                <a:latin typeface="Arial Bold" panose="020B0704020202020204" pitchFamily="34" charset="0"/>
                <a:cs typeface="Arial Bold" panose="020B0704020202020204" pitchFamily="34" charset="0"/>
              </a:defRPr>
            </a:lvl3pPr>
            <a:lvl4pPr marL="1371600" indent="0" algn="ctr">
              <a:buNone/>
              <a:defRPr sz="2400">
                <a:latin typeface="Arial Bold" panose="020B0704020202020204" pitchFamily="34" charset="0"/>
                <a:cs typeface="Arial Bold" panose="020B0704020202020204" pitchFamily="34" charset="0"/>
              </a:defRPr>
            </a:lvl4pPr>
            <a:lvl5pPr marL="1828800" indent="0" algn="ctr">
              <a:buNone/>
              <a:defRPr sz="2400">
                <a:latin typeface="Arial Bold" panose="020B0704020202020204" pitchFamily="34" charset="0"/>
                <a:cs typeface="Arial Bold" panose="020B0704020202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74243" y="768032"/>
            <a:ext cx="4249356" cy="386111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5010927"/>
            <a:ext cx="381000" cy="12858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7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B8E9E4D3-E1F3-4625-8DFA-0C97878D3C1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6099" y="666750"/>
            <a:ext cx="0" cy="4226814"/>
          </a:xfrm>
          <a:prstGeom prst="line">
            <a:avLst/>
          </a:prstGeom>
          <a:ln>
            <a:solidFill>
              <a:srgbClr val="265B83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019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205979"/>
            <a:ext cx="8686800" cy="4249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A3639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74243" y="768032"/>
            <a:ext cx="4249356" cy="386111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5010927"/>
            <a:ext cx="381000" cy="12858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7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B8E9E4D3-E1F3-4625-8DFA-0C97878D3C1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6099" y="666750"/>
            <a:ext cx="0" cy="4226814"/>
          </a:xfrm>
          <a:prstGeom prst="line">
            <a:avLst/>
          </a:prstGeom>
          <a:ln>
            <a:solidFill>
              <a:srgbClr val="2D292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228600" y="768032"/>
            <a:ext cx="4249356" cy="386111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1450" y="1885950"/>
            <a:ext cx="8801100" cy="1752600"/>
          </a:xfrm>
          <a:prstGeom prst="rect">
            <a:avLst/>
          </a:prstGeom>
          <a:solidFill>
            <a:srgbClr val="1A1C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 txBox="1">
            <a:spLocks/>
          </p:cNvSpPr>
          <p:nvPr userDrawn="1"/>
        </p:nvSpPr>
        <p:spPr>
          <a:xfrm>
            <a:off x="838200" y="1465825"/>
            <a:ext cx="2438400" cy="2440447"/>
          </a:xfrm>
          <a:prstGeom prst="rect">
            <a:avLst/>
          </a:prstGeom>
          <a:gradFill flip="none" rotWithShape="1">
            <a:gsLst>
              <a:gs pos="0">
                <a:srgbClr val="1A1C2B"/>
              </a:gs>
              <a:gs pos="100000">
                <a:srgbClr val="A3191D"/>
              </a:gs>
            </a:gsLst>
            <a:lin ang="540000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Gotham Bold" pitchFamily="50" charset="0"/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3657600" y="2190750"/>
            <a:ext cx="4249356" cy="114299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5010927"/>
            <a:ext cx="381000" cy="128588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700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B8E9E4D3-E1F3-4625-8DFA-0C97878D3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990600" y="1619794"/>
            <a:ext cx="1981200" cy="20949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baseline="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 algn="ctr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2pPr>
            <a:lvl3pPr marL="914400" indent="0" algn="ctr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3pPr>
            <a:lvl4pPr marL="1371600" indent="0" algn="ctr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4pPr>
            <a:lvl5pPr marL="1828800" indent="0" algn="ctr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99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Gray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97419"/>
            <a:ext cx="8229600" cy="6148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3733800"/>
            <a:ext cx="9144000" cy="1409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457200" y="3895344"/>
            <a:ext cx="3977640" cy="979964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Font typeface="Arial" charset="0"/>
              <a:buChar char="•"/>
              <a:defRPr sz="1200"/>
            </a:lvl1pPr>
            <a:lvl2pPr marL="742950" indent="-285750">
              <a:buFont typeface="Arial" charset="0"/>
              <a:buChar char="•"/>
              <a:defRPr sz="1200"/>
            </a:lvl2pPr>
            <a:lvl3pPr marL="1200150" indent="-285750">
              <a:buFont typeface="Arial" charset="0"/>
              <a:buChar char="•"/>
              <a:defRPr sz="1200"/>
            </a:lvl3pPr>
            <a:lvl4pPr marL="1657350" indent="-285750">
              <a:buFont typeface="Arial" charset="0"/>
              <a:buChar char="•"/>
              <a:defRPr sz="1200"/>
            </a:lvl4pPr>
            <a:lvl5pPr marL="2114550" indent="-285750">
              <a:buFont typeface="Arial" charset="0"/>
              <a:buChar char="•"/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4709160" y="3895344"/>
            <a:ext cx="3977640" cy="979964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Font typeface="Arial" charset="0"/>
              <a:buChar char="•"/>
              <a:defRPr sz="1200"/>
            </a:lvl1pPr>
            <a:lvl2pPr marL="742950" indent="-285750">
              <a:buFont typeface="Arial" charset="0"/>
              <a:buChar char="•"/>
              <a:defRPr sz="1200"/>
            </a:lvl2pPr>
            <a:lvl3pPr marL="1200150" indent="-285750">
              <a:buFont typeface="Arial" charset="0"/>
              <a:buChar char="•"/>
              <a:defRPr sz="1200"/>
            </a:lvl3pPr>
            <a:lvl4pPr marL="1657350" indent="-285750">
              <a:buFont typeface="Arial" charset="0"/>
              <a:buChar char="•"/>
              <a:defRPr sz="1200"/>
            </a:lvl4pPr>
            <a:lvl5pPr marL="2114550" indent="-285750">
              <a:buFont typeface="Arial" charset="0"/>
              <a:buChar char="•"/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57200" y="976298"/>
            <a:ext cx="8229600" cy="26115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78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-Hea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1291856"/>
          </a:xfrm>
          <a:prstGeom prst="rect">
            <a:avLst/>
          </a:prstGeom>
          <a:solidFill>
            <a:schemeClr val="bg2"/>
          </a:solidFill>
          <a:ln w="19050">
            <a:noFill/>
          </a:ln>
          <a:effectLst/>
        </p:spPr>
        <p:txBody>
          <a:bodyPr anchor="ctr" anchorCtr="0">
            <a:normAutofit/>
          </a:bodyPr>
          <a:lstStyle>
            <a:lvl1pPr marL="0" indent="0" algn="ctr">
              <a:buNone/>
              <a:tabLst>
                <a:tab pos="4002088" algn="l"/>
              </a:tabLst>
              <a:defRPr sz="2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291855"/>
          </a:xfrm>
          <a:prstGeom prst="rect">
            <a:avLst/>
          </a:prstGeom>
          <a:solidFill>
            <a:srgbClr val="CA3639">
              <a:alpha val="83000"/>
            </a:srgbClr>
          </a:solidFill>
        </p:spPr>
        <p:txBody>
          <a:bodyPr lIns="548640" tIns="548640">
            <a:noAutofit/>
          </a:bodyPr>
          <a:lstStyle>
            <a:lvl1pPr algn="l">
              <a:defRPr sz="2400" b="0">
                <a:solidFill>
                  <a:schemeClr val="bg1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4"/>
          </p:nvPr>
        </p:nvSpPr>
        <p:spPr>
          <a:xfrm>
            <a:off x="304800" y="1536192"/>
            <a:ext cx="8534400" cy="3092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+mj-lt"/>
                <a:cs typeface="Gotham Book" pitchFamily="50" charset="0"/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02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-w/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gradFill>
            <a:gsLst>
              <a:gs pos="27000">
                <a:srgbClr val="1A1C2B"/>
              </a:gs>
              <a:gs pos="100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815487"/>
            <a:ext cx="2572587" cy="1684751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98003"/>
            <a:ext cx="8229600" cy="42495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9" y="4660202"/>
            <a:ext cx="1786968" cy="43632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57200" y="988484"/>
            <a:ext cx="8229600" cy="339149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42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2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-Blu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22250" y="133350"/>
            <a:ext cx="8693150" cy="563798"/>
          </a:xfrm>
          <a:prstGeom prst="rect">
            <a:avLst/>
          </a:prstGeom>
        </p:spPr>
        <p:txBody>
          <a:bodyPr anchor="b"/>
          <a:lstStyle>
            <a:lvl1pPr algn="ctr">
              <a:defRPr sz="2400" b="0" baseline="0">
                <a:solidFill>
                  <a:srgbClr val="2D2926"/>
                </a:solidFill>
                <a:latin typeface="Arial Black" panose="020B0A04020102020204" pitchFamily="34" charset="0"/>
                <a:cs typeface="Gotham 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1269787" y="1733550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793452" y="3369764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838200" y="3243716"/>
            <a:ext cx="2234775" cy="0"/>
          </a:xfrm>
          <a:prstGeom prst="line">
            <a:avLst/>
          </a:prstGeom>
          <a:ln>
            <a:solidFill>
              <a:srgbClr val="265B83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808514" y="3665719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2" name="Picture Placeholder 21"/>
          <p:cNvSpPr>
            <a:spLocks noGrp="1"/>
          </p:cNvSpPr>
          <p:nvPr>
            <p:ph type="pic" sz="quarter" idx="17"/>
          </p:nvPr>
        </p:nvSpPr>
        <p:spPr>
          <a:xfrm>
            <a:off x="3905335" y="1733550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3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3429000" y="3369764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3473748" y="3243716"/>
            <a:ext cx="2234775" cy="0"/>
          </a:xfrm>
          <a:prstGeom prst="line">
            <a:avLst/>
          </a:prstGeom>
          <a:ln>
            <a:solidFill>
              <a:srgbClr val="265B83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 Placeholder 16"/>
          <p:cNvSpPr>
            <a:spLocks noGrp="1"/>
          </p:cNvSpPr>
          <p:nvPr>
            <p:ph type="body" sz="quarter" idx="19" hasCustomPrompt="1"/>
          </p:nvPr>
        </p:nvSpPr>
        <p:spPr>
          <a:xfrm>
            <a:off x="3429000" y="3665719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6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6560731" y="1733550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7" name="Text Placehold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6084396" y="3369764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129144" y="3243716"/>
            <a:ext cx="2234775" cy="0"/>
          </a:xfrm>
          <a:prstGeom prst="line">
            <a:avLst/>
          </a:prstGeom>
          <a:ln>
            <a:solidFill>
              <a:srgbClr val="265B83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 Placehold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6084396" y="3665719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64544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shots-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1" y="0"/>
            <a:ext cx="9144000" cy="1200150"/>
          </a:xfrm>
          <a:prstGeom prst="rect">
            <a:avLst/>
          </a:prstGeom>
          <a:gradFill>
            <a:gsLst>
              <a:gs pos="4000">
                <a:srgbClr val="1A1C2B"/>
              </a:gs>
              <a:gs pos="97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87691"/>
            <a:ext cx="8229600" cy="857250"/>
          </a:xfrm>
          <a:prstGeom prst="rect">
            <a:avLst/>
          </a:prstGeo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HEADER HERE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  <p:sp>
        <p:nvSpPr>
          <p:cNvPr id="26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1314535" y="1934437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3570651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28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853262" y="3790950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29" name="Picture Placeholder 21"/>
          <p:cNvSpPr>
            <a:spLocks noGrp="1"/>
          </p:cNvSpPr>
          <p:nvPr>
            <p:ph type="pic" sz="quarter" idx="17"/>
          </p:nvPr>
        </p:nvSpPr>
        <p:spPr>
          <a:xfrm>
            <a:off x="3807823" y="1934437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3331488" y="3570651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19" hasCustomPrompt="1"/>
          </p:nvPr>
        </p:nvSpPr>
        <p:spPr>
          <a:xfrm>
            <a:off x="3346550" y="3790950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2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6313996" y="1934981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3" name="Text Placehold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5837661" y="3571195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34" name="Text Placehold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5852723" y="3791494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401558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shots-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" y="0"/>
            <a:ext cx="9144000" cy="1200150"/>
          </a:xfrm>
          <a:prstGeom prst="rect">
            <a:avLst/>
          </a:prstGeom>
          <a:gradFill>
            <a:gsLst>
              <a:gs pos="4000">
                <a:srgbClr val="1A1C2B"/>
              </a:gs>
              <a:gs pos="97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7180" y="187691"/>
            <a:ext cx="8349620" cy="85725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HEADER HERE</a:t>
            </a:r>
            <a:endParaRPr lang="en-US" dirty="0"/>
          </a:p>
        </p:txBody>
      </p:sp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rgbClr val="2D2926"/>
                </a:solidFill>
              </a:rPr>
              <a:pPr/>
              <a:t>‹#›</a:t>
            </a:fld>
            <a:endParaRPr lang="en-US" dirty="0">
              <a:solidFill>
                <a:srgbClr val="2D2926"/>
              </a:solidFill>
            </a:endParaRPr>
          </a:p>
        </p:txBody>
      </p:sp>
      <p:sp>
        <p:nvSpPr>
          <p:cNvPr id="16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1675030" y="1539042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623305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1143000" y="2757698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3961030" y="1539042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3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6247030" y="1539042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6" name="Picture Placeholder 21"/>
          <p:cNvSpPr>
            <a:spLocks noGrp="1"/>
          </p:cNvSpPr>
          <p:nvPr>
            <p:ph type="pic" sz="quarter" idx="29"/>
          </p:nvPr>
        </p:nvSpPr>
        <p:spPr>
          <a:xfrm>
            <a:off x="2805530" y="3279713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9" name="Picture Placeholder 21"/>
          <p:cNvSpPr>
            <a:spLocks noGrp="1"/>
          </p:cNvSpPr>
          <p:nvPr>
            <p:ph type="pic" sz="quarter" idx="32"/>
          </p:nvPr>
        </p:nvSpPr>
        <p:spPr>
          <a:xfrm>
            <a:off x="5104030" y="3279713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5D5D5D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5" name="Text Placeholder 16"/>
          <p:cNvSpPr>
            <a:spLocks noGrp="1"/>
          </p:cNvSpPr>
          <p:nvPr>
            <p:ph type="body" sz="quarter" idx="33" hasCustomPrompt="1"/>
          </p:nvPr>
        </p:nvSpPr>
        <p:spPr>
          <a:xfrm>
            <a:off x="3429000" y="2625079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46" name="Text Placeholder 16"/>
          <p:cNvSpPr>
            <a:spLocks noGrp="1"/>
          </p:cNvSpPr>
          <p:nvPr>
            <p:ph type="body" sz="quarter" idx="34" hasCustomPrompt="1"/>
          </p:nvPr>
        </p:nvSpPr>
        <p:spPr>
          <a:xfrm>
            <a:off x="3429000" y="2759472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47" name="Text Placeholder 16"/>
          <p:cNvSpPr>
            <a:spLocks noGrp="1"/>
          </p:cNvSpPr>
          <p:nvPr>
            <p:ph type="body" sz="quarter" idx="35" hasCustomPrompt="1"/>
          </p:nvPr>
        </p:nvSpPr>
        <p:spPr>
          <a:xfrm>
            <a:off x="5715000" y="2623305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48" name="Text Placeholder 16"/>
          <p:cNvSpPr>
            <a:spLocks noGrp="1"/>
          </p:cNvSpPr>
          <p:nvPr>
            <p:ph type="body" sz="quarter" idx="36" hasCustomPrompt="1"/>
          </p:nvPr>
        </p:nvSpPr>
        <p:spPr>
          <a:xfrm>
            <a:off x="5715000" y="2757698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49" name="Text Placeholder 16"/>
          <p:cNvSpPr>
            <a:spLocks noGrp="1"/>
          </p:cNvSpPr>
          <p:nvPr>
            <p:ph type="body" sz="quarter" idx="37" hasCustomPrompt="1"/>
          </p:nvPr>
        </p:nvSpPr>
        <p:spPr>
          <a:xfrm>
            <a:off x="2273500" y="4370070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50" name="Text Placeholder 16"/>
          <p:cNvSpPr>
            <a:spLocks noGrp="1"/>
          </p:cNvSpPr>
          <p:nvPr>
            <p:ph type="body" sz="quarter" idx="38" hasCustomPrompt="1"/>
          </p:nvPr>
        </p:nvSpPr>
        <p:spPr>
          <a:xfrm>
            <a:off x="2273500" y="4504463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51" name="Text Placeholder 16"/>
          <p:cNvSpPr>
            <a:spLocks noGrp="1"/>
          </p:cNvSpPr>
          <p:nvPr>
            <p:ph type="body" sz="quarter" idx="39" hasCustomPrompt="1"/>
          </p:nvPr>
        </p:nvSpPr>
        <p:spPr>
          <a:xfrm>
            <a:off x="4572000" y="4370070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rgbClr val="2D2926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52" name="Text Placeholder 16"/>
          <p:cNvSpPr>
            <a:spLocks noGrp="1"/>
          </p:cNvSpPr>
          <p:nvPr>
            <p:ph type="body" sz="quarter" idx="40" hasCustomPrompt="1"/>
          </p:nvPr>
        </p:nvSpPr>
        <p:spPr>
          <a:xfrm>
            <a:off x="4572000" y="4504463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rgbClr val="2D2926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264482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shots-Large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gradFill>
            <a:gsLst>
              <a:gs pos="4000">
                <a:srgbClr val="1A1C2B"/>
              </a:gs>
              <a:gs pos="97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87691"/>
            <a:ext cx="8229600" cy="857250"/>
          </a:xfrm>
          <a:prstGeom prst="rect">
            <a:avLst/>
          </a:prstGeo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HEADER HERE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9" y="4660202"/>
            <a:ext cx="1786968" cy="436321"/>
          </a:xfrm>
          <a:prstGeom prst="rect">
            <a:avLst/>
          </a:prstGeom>
        </p:spPr>
      </p:pic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A33EB31-C625-4C62-B92E-AC65ECD88AED}" type="slidenum">
              <a:rPr lang="en-US" smtClean="0">
                <a:solidFill>
                  <a:schemeClr val="bg1"/>
                </a:solidFill>
              </a:r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1314535" y="1934437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3570651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2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853262" y="3790950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27" name="Picture Placeholder 21"/>
          <p:cNvSpPr>
            <a:spLocks noGrp="1"/>
          </p:cNvSpPr>
          <p:nvPr>
            <p:ph type="pic" sz="quarter" idx="17"/>
          </p:nvPr>
        </p:nvSpPr>
        <p:spPr>
          <a:xfrm>
            <a:off x="3807823" y="1934437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8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3331488" y="3570651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19" hasCustomPrompt="1"/>
          </p:nvPr>
        </p:nvSpPr>
        <p:spPr>
          <a:xfrm>
            <a:off x="3346550" y="3790950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0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6313996" y="1934981"/>
            <a:ext cx="13716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5837661" y="3571195"/>
            <a:ext cx="2324270" cy="228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32" name="Text Placehold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5852723" y="3791494"/>
            <a:ext cx="2324270" cy="2286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903725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shots-Small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gradFill>
            <a:gsLst>
              <a:gs pos="4000">
                <a:srgbClr val="1A1C2B"/>
              </a:gs>
              <a:gs pos="97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7180" y="187691"/>
            <a:ext cx="8349620" cy="85725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HEADER HERE</a:t>
            </a: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9" y="4660202"/>
            <a:ext cx="1786968" cy="436321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1675030" y="1539042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623305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30" name="Text Placehold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1143000" y="2757698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1" name="Picture Placeholder 21"/>
          <p:cNvSpPr>
            <a:spLocks noGrp="1"/>
          </p:cNvSpPr>
          <p:nvPr>
            <p:ph type="pic" sz="quarter" idx="23"/>
          </p:nvPr>
        </p:nvSpPr>
        <p:spPr>
          <a:xfrm>
            <a:off x="3961030" y="1539042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2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6247030" y="1539042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3" name="Picture Placeholder 21"/>
          <p:cNvSpPr>
            <a:spLocks noGrp="1"/>
          </p:cNvSpPr>
          <p:nvPr>
            <p:ph type="pic" sz="quarter" idx="29"/>
          </p:nvPr>
        </p:nvSpPr>
        <p:spPr>
          <a:xfrm>
            <a:off x="2805530" y="3279713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4" name="Picture Placeholder 21"/>
          <p:cNvSpPr>
            <a:spLocks noGrp="1"/>
          </p:cNvSpPr>
          <p:nvPr>
            <p:ph type="pic" sz="quarter" idx="32"/>
          </p:nvPr>
        </p:nvSpPr>
        <p:spPr>
          <a:xfrm>
            <a:off x="5104030" y="3279713"/>
            <a:ext cx="1005840" cy="10058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5" name="Text Placeholder 16"/>
          <p:cNvSpPr>
            <a:spLocks noGrp="1"/>
          </p:cNvSpPr>
          <p:nvPr>
            <p:ph type="body" sz="quarter" idx="33" hasCustomPrompt="1"/>
          </p:nvPr>
        </p:nvSpPr>
        <p:spPr>
          <a:xfrm>
            <a:off x="3429000" y="2625079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36" name="Text Placeholder 16"/>
          <p:cNvSpPr>
            <a:spLocks noGrp="1"/>
          </p:cNvSpPr>
          <p:nvPr>
            <p:ph type="body" sz="quarter" idx="34" hasCustomPrompt="1"/>
          </p:nvPr>
        </p:nvSpPr>
        <p:spPr>
          <a:xfrm>
            <a:off x="3429000" y="2759472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7" name="Text Placeholder 16"/>
          <p:cNvSpPr>
            <a:spLocks noGrp="1"/>
          </p:cNvSpPr>
          <p:nvPr>
            <p:ph type="body" sz="quarter" idx="35" hasCustomPrompt="1"/>
          </p:nvPr>
        </p:nvSpPr>
        <p:spPr>
          <a:xfrm>
            <a:off x="5715000" y="2623305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38" name="Text Placeholder 16"/>
          <p:cNvSpPr>
            <a:spLocks noGrp="1"/>
          </p:cNvSpPr>
          <p:nvPr>
            <p:ph type="body" sz="quarter" idx="36" hasCustomPrompt="1"/>
          </p:nvPr>
        </p:nvSpPr>
        <p:spPr>
          <a:xfrm>
            <a:off x="5715000" y="2757698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39" name="Text Placeholder 16"/>
          <p:cNvSpPr>
            <a:spLocks noGrp="1"/>
          </p:cNvSpPr>
          <p:nvPr>
            <p:ph type="body" sz="quarter" idx="37" hasCustomPrompt="1"/>
          </p:nvPr>
        </p:nvSpPr>
        <p:spPr>
          <a:xfrm>
            <a:off x="2273500" y="4370070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40" name="Text Placeholder 16"/>
          <p:cNvSpPr>
            <a:spLocks noGrp="1"/>
          </p:cNvSpPr>
          <p:nvPr>
            <p:ph type="body" sz="quarter" idx="38" hasCustomPrompt="1"/>
          </p:nvPr>
        </p:nvSpPr>
        <p:spPr>
          <a:xfrm>
            <a:off x="2273500" y="4504463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  <p:sp>
        <p:nvSpPr>
          <p:cNvPr id="41" name="Text Placeholder 16"/>
          <p:cNvSpPr>
            <a:spLocks noGrp="1"/>
          </p:cNvSpPr>
          <p:nvPr>
            <p:ph type="body" sz="quarter" idx="39" hasCustomPrompt="1"/>
          </p:nvPr>
        </p:nvSpPr>
        <p:spPr>
          <a:xfrm>
            <a:off x="4572000" y="4370070"/>
            <a:ext cx="2069900" cy="853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NAME HERE</a:t>
            </a:r>
          </a:p>
        </p:txBody>
      </p:sp>
      <p:sp>
        <p:nvSpPr>
          <p:cNvPr id="42" name="Text Placeholder 16"/>
          <p:cNvSpPr>
            <a:spLocks noGrp="1"/>
          </p:cNvSpPr>
          <p:nvPr>
            <p:ph type="body" sz="quarter" idx="40" hasCustomPrompt="1"/>
          </p:nvPr>
        </p:nvSpPr>
        <p:spPr>
          <a:xfrm>
            <a:off x="4572000" y="4504463"/>
            <a:ext cx="2069900" cy="200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  <a:latin typeface="+mj-lt"/>
                <a:cs typeface="Arial Bold" panose="020B0704020202020204" pitchFamily="34" charset="0"/>
              </a:defRPr>
            </a:lvl1pPr>
            <a:lvl2pPr marL="457200" indent="0"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US" dirty="0" smtClean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418563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troom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31" r="3278" b="1839"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9" y="4660202"/>
            <a:ext cx="1786968" cy="436321"/>
          </a:xfrm>
          <a:prstGeom prst="rect">
            <a:avLst/>
          </a:prstGeom>
        </p:spPr>
      </p:pic>
      <p:sp>
        <p:nvSpPr>
          <p:cNvPr id="6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266700" y="361950"/>
            <a:ext cx="8610600" cy="41910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 smtClean="0"/>
              <a:t>CLICK HERE TO ADD TEXT</a:t>
            </a:r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33350" y="4845062"/>
            <a:ext cx="323850" cy="25146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b="0" kern="1200">
                <a:solidFill>
                  <a:srgbClr val="2D292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8E9E4D3-E1F3-4625-8DFA-0C97878D3C1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1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31" r="3278" b="1839"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2264051"/>
            <a:ext cx="3877949" cy="615398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228600" y="4857750"/>
            <a:ext cx="133722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Book" pitchFamily="50" charset="0"/>
                <a:ea typeface="+mn-ea"/>
                <a:cs typeface="Gotham Book" pitchFamily="50" charset="0"/>
              </a:rPr>
              <a:t>© 2020 Robins KAPLAN LLP</a:t>
            </a:r>
            <a:endParaRPr kumimoji="0" lang="en-US" sz="6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Book" pitchFamily="50" charset="0"/>
              <a:ea typeface="+mn-ea"/>
              <a:cs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79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gradFill>
            <a:gsLst>
              <a:gs pos="27000">
                <a:srgbClr val="1A1C2B"/>
              </a:gs>
              <a:gs pos="100000">
                <a:srgbClr val="A3191D"/>
              </a:gs>
            </a:gsLst>
            <a:lin ang="15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2264051"/>
            <a:ext cx="3877949" cy="615398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28600" y="4857750"/>
            <a:ext cx="133722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Book" pitchFamily="50" charset="0"/>
                <a:ea typeface="+mn-ea"/>
                <a:cs typeface="Gotham Book" pitchFamily="50" charset="0"/>
              </a:rPr>
              <a:t>© 2020 Robins KAPLAN LLP</a:t>
            </a:r>
            <a:endParaRPr kumimoji="0" lang="en-US" sz="6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Book" pitchFamily="50" charset="0"/>
              <a:ea typeface="+mn-ea"/>
              <a:cs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62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1C2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2264051"/>
            <a:ext cx="3877949" cy="615398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28600" y="4857750"/>
            <a:ext cx="133722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Book" pitchFamily="50" charset="0"/>
                <a:ea typeface="+mn-ea"/>
                <a:cs typeface="Gotham Book" pitchFamily="50" charset="0"/>
              </a:rPr>
              <a:t>© 2020 Robins KAPLAN LLP</a:t>
            </a:r>
            <a:endParaRPr kumimoji="0" lang="en-US" sz="6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Book" pitchFamily="50" charset="0"/>
              <a:ea typeface="+mn-ea"/>
              <a:cs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14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4748327"/>
            <a:ext cx="1626987" cy="260073"/>
          </a:xfrm>
          <a:prstGeom prst="rect">
            <a:avLst/>
          </a:prstGeom>
        </p:spPr>
      </p:pic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3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25" r:id="rId2"/>
    <p:sldLayoutId id="2147483819" r:id="rId3"/>
    <p:sldLayoutId id="2147483816" r:id="rId4"/>
    <p:sldLayoutId id="2147483817" r:id="rId5"/>
    <p:sldLayoutId id="2147483836" r:id="rId6"/>
    <p:sldLayoutId id="2147483814" r:id="rId7"/>
    <p:sldLayoutId id="2147483837" r:id="rId8"/>
    <p:sldLayoutId id="2147483732" r:id="rId9"/>
    <p:sldLayoutId id="2147483791" r:id="rId10"/>
    <p:sldLayoutId id="2147483717" r:id="rId11"/>
    <p:sldLayoutId id="2147483796" r:id="rId12"/>
    <p:sldLayoutId id="2147483812" r:id="rId13"/>
    <p:sldLayoutId id="2147483813" r:id="rId14"/>
    <p:sldLayoutId id="2147483808" r:id="rId15"/>
    <p:sldLayoutId id="2147483839" r:id="rId16"/>
    <p:sldLayoutId id="2147483721" r:id="rId17"/>
    <p:sldLayoutId id="2147483805" r:id="rId18"/>
    <p:sldLayoutId id="2147483809" r:id="rId19"/>
    <p:sldLayoutId id="2147483835" r:id="rId20"/>
    <p:sldLayoutId id="2147483724" r:id="rId21"/>
    <p:sldLayoutId id="2147483792" r:id="rId22"/>
    <p:sldLayoutId id="2147483722" r:id="rId23"/>
    <p:sldLayoutId id="2147483806" r:id="rId24"/>
    <p:sldLayoutId id="2147483793" r:id="rId25"/>
    <p:sldLayoutId id="2147483840" r:id="rId26"/>
    <p:sldLayoutId id="2147483838" r:id="rId27"/>
    <p:sldLayoutId id="2147483728" r:id="rId28"/>
    <p:sldLayoutId id="2147483720" r:id="rId29"/>
    <p:sldLayoutId id="2147483807" r:id="rId30"/>
    <p:sldLayoutId id="2147483841" r:id="rId31"/>
    <p:sldLayoutId id="2147483731" r:id="rId32"/>
    <p:sldLayoutId id="2147483798" r:id="rId3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rgbClr val="2D2926"/>
          </a:solidFill>
          <a:latin typeface="Arial Black" panose="020B0A04020102020204" pitchFamily="34" charset="0"/>
          <a:ea typeface="+mj-ea"/>
          <a:cs typeface="Gotham Bold" pitchFamily="50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2D292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2D292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rgbClr val="2D292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2D292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kern="1200">
          <a:solidFill>
            <a:srgbClr val="2D292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Federal Rules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October 1, 2020</a:t>
            </a:r>
          </a:p>
          <a:p>
            <a:r>
              <a:rPr lang="en-US" dirty="0" smtClean="0"/>
              <a:t>Tara D. Sutton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590550"/>
            <a:ext cx="5605874" cy="421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9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Principles re: Changes to FRCP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Clarifications to:</a:t>
            </a:r>
          </a:p>
          <a:p>
            <a:pPr lvl="1"/>
            <a:r>
              <a:rPr lang="en-US" dirty="0" smtClean="0"/>
              <a:t>Eliminate requirement of in-person contact where it may be unnecessary</a:t>
            </a:r>
          </a:p>
          <a:p>
            <a:pPr lvl="1"/>
            <a:r>
              <a:rPr lang="en-US" dirty="0" smtClean="0"/>
              <a:t>Encourage use of technology</a:t>
            </a:r>
          </a:p>
          <a:p>
            <a:pPr lvl="1"/>
            <a:r>
              <a:rPr lang="en-US" dirty="0" smtClean="0"/>
              <a:t>Decrease need for travel</a:t>
            </a:r>
          </a:p>
          <a:p>
            <a:pPr lvl="1"/>
            <a:r>
              <a:rPr lang="en-US" dirty="0" smtClean="0"/>
              <a:t>Provide for comfortable, safe jury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0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Service of 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Rule 4: permit electronic mail or other means that are “reliable” for service of process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02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Avoiding Delays in Discovery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Update in-person requirements of Rules 28, 30, 34, 35 and 45 for example</a:t>
            </a:r>
          </a:p>
          <a:p>
            <a:r>
              <a:rPr lang="en-US" dirty="0" smtClean="0"/>
              <a:t>No automatic extensions of deadlines</a:t>
            </a:r>
          </a:p>
          <a:p>
            <a:r>
              <a:rPr lang="en-US" dirty="0" smtClean="0"/>
              <a:t>Rule 16 – mandate more frequent discovery reports to ensure discovery remains on track and Rule 1 is not frustrated</a:t>
            </a:r>
          </a:p>
          <a:p>
            <a:pPr lvl="1"/>
            <a:r>
              <a:rPr lang="en-US" dirty="0" smtClean="0"/>
              <a:t>Urging courts to permit discovery disputes to occur telephonically or by video conferencing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603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Remote Depositions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Rule 30(b)(4) – make specific reference to video conference and that default during an emergency is oral depositions should be by telephone or video. </a:t>
            </a:r>
          </a:p>
          <a:p>
            <a:r>
              <a:rPr lang="en-US" dirty="0" smtClean="0"/>
              <a:t>Rules 30(b)(5)(A) &amp; 28 - </a:t>
            </a:r>
            <a:r>
              <a:rPr lang="en-US" dirty="0"/>
              <a:t>requires that a deposition be taken “before” an appointed person who administers an oath and takes testimony</a:t>
            </a:r>
            <a:r>
              <a:rPr lang="en-US" dirty="0" smtClean="0"/>
              <a:t>. Clarify that “before” doesn’t require same physical location as witness.</a:t>
            </a:r>
          </a:p>
          <a:p>
            <a:r>
              <a:rPr lang="en-US" dirty="0" smtClean="0"/>
              <a:t>Witness Coaching and Rule 30(c)(1)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epositions should proceed as they would at trial under Rules of Evidence</a:t>
            </a:r>
          </a:p>
          <a:p>
            <a:pPr lvl="1"/>
            <a:r>
              <a:rPr lang="en-US" dirty="0" smtClean="0"/>
              <a:t>Witness sign a declaration at conclusion of deposition</a:t>
            </a:r>
          </a:p>
          <a:p>
            <a:pPr lvl="1"/>
            <a:r>
              <a:rPr lang="en-US" dirty="0" smtClean="0"/>
              <a:t>Court Reporter confirm that chat function disabled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0484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Getting Back to Work:  Protecting Juries &amp; Conducting Trials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Provide for remote appearances</a:t>
            </a:r>
          </a:p>
          <a:p>
            <a:pPr lvl="1"/>
            <a:r>
              <a:rPr lang="en-US" dirty="0" smtClean="0"/>
              <a:t>Rule 43(a):  testimony be taken in open court except upon “good cause in compelling circumstances and with appropriate safeguards”</a:t>
            </a:r>
          </a:p>
          <a:p>
            <a:pPr lvl="1"/>
            <a:r>
              <a:rPr lang="en-US" dirty="0" smtClean="0"/>
              <a:t>Rule 45(c)(1): subpoena power to command a person’s attendance at trial, hearing or deposition should permit witness to appear by video conference for “good cause” shown during an emergency</a:t>
            </a:r>
          </a:p>
          <a:p>
            <a:pPr lvl="1"/>
            <a:r>
              <a:rPr lang="en-US" dirty="0" smtClean="0"/>
              <a:t>Rule 77(b): “open court” &amp; “regular court room”</a:t>
            </a:r>
          </a:p>
          <a:p>
            <a:r>
              <a:rPr lang="en-US" dirty="0" smtClean="0"/>
              <a:t>Provision of Public Access to the Courts</a:t>
            </a:r>
          </a:p>
          <a:p>
            <a:pPr lvl="1"/>
            <a:r>
              <a:rPr lang="en-US" dirty="0" smtClean="0"/>
              <a:t>First Amendment rights implicated</a:t>
            </a:r>
          </a:p>
          <a:p>
            <a:pPr lvl="1"/>
            <a:r>
              <a:rPr lang="en-US" dirty="0" smtClean="0"/>
              <a:t>Provide remote public access to proceedings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06186"/>
      </p:ext>
    </p:extLst>
  </p:cSld>
  <p:clrMapOvr>
    <a:masterClrMapping/>
  </p:clrMapOvr>
</p:sld>
</file>

<file path=ppt/theme/theme1.xml><?xml version="1.0" encoding="utf-8"?>
<a:theme xmlns:a="http://schemas.openxmlformats.org/drawingml/2006/main" name="RK Sales PPT">
  <a:themeElements>
    <a:clrScheme name="Custom 10">
      <a:dk1>
        <a:srgbClr val="635D58"/>
      </a:dk1>
      <a:lt1>
        <a:srgbClr val="FFFFFF"/>
      </a:lt1>
      <a:dk2>
        <a:srgbClr val="D03137"/>
      </a:dk2>
      <a:lt2>
        <a:srgbClr val="D2D2CC"/>
      </a:lt2>
      <a:accent1>
        <a:srgbClr val="A8A9A5"/>
      </a:accent1>
      <a:accent2>
        <a:srgbClr val="81827E"/>
      </a:accent2>
      <a:accent3>
        <a:srgbClr val="BED4D6"/>
      </a:accent3>
      <a:accent4>
        <a:srgbClr val="E1CDA9"/>
      </a:accent4>
      <a:accent5>
        <a:srgbClr val="DEC5B9"/>
      </a:accent5>
      <a:accent6>
        <a:srgbClr val="CBDED2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RobinsKaplan.potx" id="{E53D99B9-B5FF-4008-9290-5172F4E40CD2}" vid="{0E5C14B0-F1F1-4FD4-9A1B-ED1BC33FA9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121</TotalTime>
  <Words>335</Words>
  <Application>Microsoft Office PowerPoint</Application>
  <PresentationFormat>On-screen Show (16:9)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Arial Bold</vt:lpstr>
      <vt:lpstr>Calibri</vt:lpstr>
      <vt:lpstr>Gotham Bold</vt:lpstr>
      <vt:lpstr>Gotham Book</vt:lpstr>
      <vt:lpstr>RK Sales PPT</vt:lpstr>
      <vt:lpstr>Implications for Federal Rules</vt:lpstr>
      <vt:lpstr>PowerPoint Presentation</vt:lpstr>
      <vt:lpstr>General Principles re: Changes to FRCP</vt:lpstr>
      <vt:lpstr>Service of Process</vt:lpstr>
      <vt:lpstr>Avoiding Delays in Discovery</vt:lpstr>
      <vt:lpstr>Remote Depositions</vt:lpstr>
      <vt:lpstr>Getting Back to Work:  Protecting Juries &amp; Conducting Trials</vt:lpstr>
    </vt:vector>
  </TitlesOfParts>
  <Company>Robins Kaplan LLP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Implications for Federal Rules</dc:title>
  <dc:creator>Sutton, Tara D.</dc:creator>
  <cp:lastModifiedBy>Sutton, Tara D.</cp:lastModifiedBy>
  <cp:revision>11</cp:revision>
  <cp:lastPrinted>2018-05-02T15:44:01Z</cp:lastPrinted>
  <dcterms:created xsi:type="dcterms:W3CDTF">2020-10-01T13:54:43Z</dcterms:created>
  <dcterms:modified xsi:type="dcterms:W3CDTF">2020-10-01T15:56:28Z</dcterms:modified>
</cp:coreProperties>
</file>